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47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1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8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49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5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1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6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6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9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2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0" name="Rectangle 6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Rectangle 6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2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113" name="Straight Connector 7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Image result for old fashioned glo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3999" y="647636"/>
            <a:ext cx="4001315" cy="503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US" dirty="0"/>
              <a:t>Hello!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Just do as you always do 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</a:t>
            </a:r>
            <a:endParaRPr lang="nl-NL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1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1845734"/>
            <a:ext cx="10058400" cy="1450757"/>
          </a:xfrm>
        </p:spPr>
        <p:txBody>
          <a:bodyPr/>
          <a:lstStyle/>
          <a:p>
            <a:pPr algn="ctr"/>
            <a:r>
              <a:rPr lang="en-US" dirty="0"/>
              <a:t>Let’s look at the E in EIO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478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Map of Eur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0"/>
            <a:ext cx="7081837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0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1" name="Straight Connector 7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tourist information offic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3999" y="1267530"/>
            <a:ext cx="5802507" cy="3408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1" y="634946"/>
            <a:ext cx="4234541" cy="1450757"/>
          </a:xfrm>
        </p:spPr>
        <p:txBody>
          <a:bodyPr>
            <a:normAutofit/>
          </a:bodyPr>
          <a:lstStyle/>
          <a:p>
            <a:pPr>
              <a:lnSpc>
                <a:spcPct val="65000"/>
              </a:lnSpc>
            </a:pPr>
            <a:r>
              <a:rPr lang="en-US" sz="4100" dirty="0"/>
              <a:t>Let’s play Tourist Information Centre</a:t>
            </a:r>
            <a:endParaRPr lang="nl-NL" sz="41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5201" y="2198914"/>
            <a:ext cx="4234542" cy="36701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Choose a EU-member country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that you haven’t visited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poster that attracts tourists to that country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You can draw/write/print anything you like, but…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Don’t</a:t>
            </a:r>
            <a:r>
              <a:rPr lang="en-US" dirty="0"/>
              <a:t> add the name of the country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393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rugblik">
  <a:themeElements>
    <a:clrScheme name="Groengeel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</TotalTime>
  <Words>59</Words>
  <Application>Microsoft Office PowerPoint</Application>
  <PresentationFormat>Breedbeeld</PresentationFormat>
  <Paragraphs>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Terugblik</vt:lpstr>
      <vt:lpstr>Hello! </vt:lpstr>
      <vt:lpstr>Let’s look at the E in EIO</vt:lpstr>
      <vt:lpstr>PowerPoint-presentatie</vt:lpstr>
      <vt:lpstr>Let’s play Tourist Information Centre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 </dc:title>
  <dc:creator>Plaatzer, M.</dc:creator>
  <cp:lastModifiedBy>Plaatzer, M.</cp:lastModifiedBy>
  <cp:revision>1</cp:revision>
  <dcterms:created xsi:type="dcterms:W3CDTF">2017-01-24T07:55:02Z</dcterms:created>
  <dcterms:modified xsi:type="dcterms:W3CDTF">2017-01-24T10:25:32Z</dcterms:modified>
</cp:coreProperties>
</file>