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5" autoAdjust="0"/>
    <p:restoredTop sz="94660"/>
  </p:normalViewPr>
  <p:slideViewPr>
    <p:cSldViewPr snapToGrid="0">
      <p:cViewPr varScale="1">
        <p:scale>
          <a:sx n="63" d="100"/>
          <a:sy n="63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47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01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087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49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5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11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361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6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55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79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221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0" name="Rectangle 6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1" name="Rectangle 6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12" name="Rectangle 6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113" name="Straight Connector 70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Image result for old fashioned glob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3999" y="647636"/>
            <a:ext cx="4001315" cy="503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>
            <a:normAutofit/>
          </a:bodyPr>
          <a:lstStyle/>
          <a:p>
            <a:r>
              <a:rPr lang="en-US" dirty="0"/>
              <a:t>Hello!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289753" y="4455621"/>
            <a:ext cx="6269347" cy="1238616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Just do as you always do </a:t>
            </a: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  <a:sym typeface="Wingdings" panose="05000000000000000000" pitchFamily="2" charset="2"/>
              </a:rPr>
              <a:t></a:t>
            </a:r>
            <a:endParaRPr lang="nl-NL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912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1845734"/>
            <a:ext cx="10058400" cy="1450757"/>
          </a:xfrm>
        </p:spPr>
        <p:txBody>
          <a:bodyPr/>
          <a:lstStyle/>
          <a:p>
            <a:pPr algn="ctr"/>
            <a:r>
              <a:rPr lang="en-US" dirty="0"/>
              <a:t>Let’s look at the E in EIO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4784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Map of Euro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288" y="0"/>
            <a:ext cx="7081837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505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" name="Rectangle 6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1" name="Straight Connector 70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Image result for tourist information offic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3999" y="1267530"/>
            <a:ext cx="5802507" cy="34089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15201" y="634946"/>
            <a:ext cx="4234541" cy="1450757"/>
          </a:xfrm>
        </p:spPr>
        <p:txBody>
          <a:bodyPr>
            <a:normAutofit/>
          </a:bodyPr>
          <a:lstStyle/>
          <a:p>
            <a:pPr>
              <a:lnSpc>
                <a:spcPct val="65000"/>
              </a:lnSpc>
            </a:pPr>
            <a:r>
              <a:rPr lang="en-US" sz="4100" dirty="0"/>
              <a:t>Let’s play Tourist Information Centre</a:t>
            </a:r>
            <a:endParaRPr lang="nl-NL" sz="41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15201" y="2198914"/>
            <a:ext cx="4234542" cy="367018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Choose a EU-member country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that you haven’t visited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Create a poster that attracts tourists to that country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You can draw/write/print anything you like, but…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Don’t</a:t>
            </a:r>
            <a:r>
              <a:rPr lang="en-US" dirty="0"/>
              <a:t> add the name of the country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393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rugblik">
  <a:themeElements>
    <a:clrScheme name="Groengee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150</TotalTime>
  <Words>59</Words>
  <Application>Microsoft Office PowerPoint</Application>
  <PresentationFormat>Breedbeeld</PresentationFormat>
  <Paragraphs>9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Terugblik</vt:lpstr>
      <vt:lpstr>Hello! </vt:lpstr>
      <vt:lpstr>Let’s look at the E in EIO</vt:lpstr>
      <vt:lpstr>PowerPoint-presentatie</vt:lpstr>
      <vt:lpstr>Let’s play Tourist Information Centre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Hello! </dc:title>
  <dc:creator>Plaatzer, M.</dc:creator>
  <cp:lastModifiedBy>Plaatzer, M.</cp:lastModifiedBy>
  <cp:revision>1</cp:revision>
  <dcterms:created xsi:type="dcterms:W3CDTF">2017-01-24T07:55:02Z</dcterms:created>
  <dcterms:modified xsi:type="dcterms:W3CDTF">2017-01-24T10:25:32Z</dcterms:modified>
</cp:coreProperties>
</file>