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  <p:sldMasterId id="214748385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68" r:id="rId5"/>
    <p:sldId id="266" r:id="rId6"/>
    <p:sldId id="269" r:id="rId7"/>
    <p:sldId id="270" r:id="rId8"/>
    <p:sldId id="267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8/30/2016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8/30/2016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696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4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50F84E2-2D7A-43CF-AC90-352A289A783A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113262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5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9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85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01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F6E2C9B-5FA2-460D-9BE7-B0812FC2A6FF}" type="datetime1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16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D374940-A916-4C8B-9648-02A2D3898F9E}" type="datetime1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1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5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12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8/30/2016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8/30/2016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8/30/2016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8/30/2016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8/30/2016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8/30/2016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/>
              <a:pPr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849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3598985"/>
            <a:ext cx="96012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Please sit down, get your </a:t>
            </a:r>
            <a:r>
              <a:rPr lang="en-US" sz="3200"/>
              <a:t>pencil case, </a:t>
            </a:r>
            <a:r>
              <a:rPr lang="en-US" sz="3200" dirty="0"/>
              <a:t>and tablet, but leave it </a:t>
            </a:r>
            <a:r>
              <a:rPr lang="en-US" sz="3200" b="1" dirty="0"/>
              <a:t>off!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05872" y="1574740"/>
            <a:ext cx="9602789" cy="2667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Hi kids!</a:t>
            </a:r>
          </a:p>
          <a:p>
            <a:r>
              <a:rPr lang="en-US" dirty="0"/>
              <a:t>Welcome to EIO Class</a:t>
            </a: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/>
              <a:t>Who am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3200" dirty="0"/>
          </a:p>
          <a:p>
            <a:pPr algn="ctr"/>
            <a:r>
              <a:rPr lang="en-GB" sz="3200" dirty="0"/>
              <a:t>Mr Plaatzer</a:t>
            </a:r>
          </a:p>
          <a:p>
            <a:pPr algn="ctr"/>
            <a:r>
              <a:rPr lang="en-GB" sz="3200" dirty="0"/>
              <a:t>English</a:t>
            </a:r>
          </a:p>
          <a:p>
            <a:pPr algn="ctr"/>
            <a:r>
              <a:rPr lang="en-GB" sz="3200" dirty="0"/>
              <a:t>EIO</a:t>
            </a:r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0638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/>
              <a:t>EIO?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sz="3200" dirty="0"/>
          </a:p>
          <a:p>
            <a:pPr algn="ctr"/>
            <a:r>
              <a:rPr lang="en-GB" sz="3200" dirty="0"/>
              <a:t>European</a:t>
            </a:r>
          </a:p>
          <a:p>
            <a:pPr algn="ctr"/>
            <a:r>
              <a:rPr lang="en-GB" sz="3200" dirty="0"/>
              <a:t>International</a:t>
            </a:r>
          </a:p>
          <a:p>
            <a:pPr algn="ctr"/>
            <a:r>
              <a:rPr lang="en-GB" sz="3200" dirty="0"/>
              <a:t>Orientation</a:t>
            </a:r>
          </a:p>
          <a:p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5229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sz="7200" dirty="0"/>
            </a:br>
            <a:br>
              <a:rPr lang="en-GB" sz="7200" dirty="0"/>
            </a:br>
            <a:r>
              <a:rPr lang="en-GB" sz="7200" dirty="0"/>
              <a:t>How International are you?</a:t>
            </a:r>
          </a:p>
        </p:txBody>
      </p:sp>
    </p:spTree>
    <p:extLst>
      <p:ext uri="{BB962C8B-B14F-4D97-AF65-F5344CB8AC3E}">
        <p14:creationId xmlns:p14="http://schemas.microsoft.com/office/powerpoint/2010/main" val="350761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7200" dirty="0"/>
              <a:t>How International are you?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251677" y="2780270"/>
            <a:ext cx="93504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Create a </a:t>
            </a:r>
            <a:r>
              <a:rPr lang="en-US" sz="2800" b="1" dirty="0" err="1"/>
              <a:t>mindmap</a:t>
            </a:r>
            <a:r>
              <a:rPr lang="en-US" sz="2800" dirty="0"/>
              <a:t> showing all the countries that are in some way part of your life.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Draw </a:t>
            </a:r>
            <a:r>
              <a:rPr lang="en-US" sz="2800" dirty="0"/>
              <a:t>something that reminds you of each country.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Write down</a:t>
            </a:r>
            <a:r>
              <a:rPr lang="en-US" sz="2800" dirty="0"/>
              <a:t> why these countries are part of your life. </a:t>
            </a: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289849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49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5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4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7E3C02-E47E-4702-8BC9-1082997D9C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0</TotalTime>
  <Words>78</Words>
  <Application>Microsoft Office PowerPoint</Application>
  <PresentationFormat>Breedbeeld</PresentationFormat>
  <Paragraphs>18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Georgia</vt:lpstr>
      <vt:lpstr>Gill Sans MT</vt:lpstr>
      <vt:lpstr>Impact</vt:lpstr>
      <vt:lpstr>Ocean 16x9</vt:lpstr>
      <vt:lpstr>Badge</vt:lpstr>
      <vt:lpstr>PowerPoint-presentatie</vt:lpstr>
      <vt:lpstr>Who am I</vt:lpstr>
      <vt:lpstr>EIO?</vt:lpstr>
      <vt:lpstr>  How International are you?</vt:lpstr>
      <vt:lpstr>How International are you?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2016-08-27T11:45:02Z</dcterms:created>
  <dcterms:modified xsi:type="dcterms:W3CDTF">2016-08-30T11:12:53Z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