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4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0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5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914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3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3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1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2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Hello Everyone!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 sit down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75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the </a:t>
            </a:r>
            <a:br>
              <a:rPr lang="en-US" dirty="0"/>
            </a:br>
            <a:r>
              <a:rPr lang="en-US" dirty="0"/>
              <a:t>EIO-Newsroom!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465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fbeeldingsresultaat voor newspap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9" r="12984" b="-1"/>
          <a:stretch/>
        </p:blipFill>
        <p:spPr bwMode="auto">
          <a:xfrm>
            <a:off x="4654296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4670" y="978776"/>
            <a:ext cx="3044953" cy="1174991"/>
          </a:xfrm>
        </p:spPr>
        <p:txBody>
          <a:bodyPr>
            <a:normAutofit/>
          </a:bodyPr>
          <a:lstStyle/>
          <a:p>
            <a:r>
              <a:rPr lang="en-US" sz="2000"/>
              <a:t>What?</a:t>
            </a:r>
            <a:endParaRPr lang="nl-NL" sz="200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4669" y="2640692"/>
            <a:ext cx="3270941" cy="3511914"/>
          </a:xfrm>
        </p:spPr>
        <p:txBody>
          <a:bodyPr>
            <a:normAutofit/>
          </a:bodyPr>
          <a:lstStyle/>
          <a:p>
            <a:r>
              <a:rPr lang="en-US" sz="2800" dirty="0"/>
              <a:t>Find</a:t>
            </a:r>
          </a:p>
          <a:p>
            <a:r>
              <a:rPr lang="en-US" sz="2800" dirty="0"/>
              <a:t>Read</a:t>
            </a:r>
          </a:p>
          <a:p>
            <a:r>
              <a:rPr lang="en-US" sz="2800" dirty="0"/>
              <a:t>Edit</a:t>
            </a:r>
          </a:p>
          <a:p>
            <a:r>
              <a:rPr lang="en-US" sz="2800" dirty="0"/>
              <a:t>Present</a:t>
            </a:r>
          </a:p>
          <a:p>
            <a:r>
              <a:rPr lang="en-US" sz="2800" dirty="0"/>
              <a:t>A</a:t>
            </a:r>
          </a:p>
          <a:p>
            <a:r>
              <a:rPr lang="en-US" sz="2800" dirty="0" err="1"/>
              <a:t>Newsitem</a:t>
            </a:r>
            <a:endParaRPr lang="en-US" sz="2800" dirty="0"/>
          </a:p>
          <a:p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0358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journalist typ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0" r="24427" b="2"/>
          <a:stretch/>
        </p:blipFill>
        <p:spPr bwMode="auto">
          <a:xfrm>
            <a:off x="20" y="10"/>
            <a:ext cx="608662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en-US" sz="2400"/>
              <a:t>How?</a:t>
            </a:r>
            <a:endParaRPr lang="nl-NL" sz="240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86641" y="2416629"/>
            <a:ext cx="6244045" cy="41670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Team up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Find a suitable item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 has to be local news.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Read the item carefully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Write down five key words and describe them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Summarise</a:t>
            </a:r>
            <a:r>
              <a:rPr lang="en-US" sz="2400" dirty="0"/>
              <a:t> the item in ~100 words.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Use your own words, no copy-pasting!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panose="05000000000000000000" pitchFamily="2" charset="2"/>
              </a:rPr>
              <a:t>Present your item to your classmates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31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93</TotalTime>
  <Words>68</Words>
  <Application>Microsoft Office PowerPoint</Application>
  <PresentationFormat>Breedbeeld</PresentationFormat>
  <Paragraphs>19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Pakket</vt:lpstr>
      <vt:lpstr>Hello Everyone!</vt:lpstr>
      <vt:lpstr>Welcome to the  EIO-Newsroom!</vt:lpstr>
      <vt:lpstr>What?</vt:lpstr>
      <vt:lpstr>How?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Everyone!</dc:title>
  <dc:creator>Plaatzer, M.</dc:creator>
  <cp:lastModifiedBy>Plaatzer, M.</cp:lastModifiedBy>
  <cp:revision>5</cp:revision>
  <dcterms:created xsi:type="dcterms:W3CDTF">2016-11-22T09:06:02Z</dcterms:created>
  <dcterms:modified xsi:type="dcterms:W3CDTF">2016-11-22T10:39:26Z</dcterms:modified>
</cp:coreProperties>
</file>