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1/14/2019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88C61E-0ADA-4C4E-A9B9-270E8C028E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My life in Music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175E741-2F9A-4962-B47E-C5718602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72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F4922-4511-48BC-90C8-5D4D63DFA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Top 5 Songs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9B49AB-E208-44D5-A8D9-E1AE4A21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26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1C7530-38A2-4CDA-9A53-C56800F2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My Taste in Music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EBCF10-A30A-45A0-95C9-732D0354B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85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BCB023-2176-4017-972C-5F817399F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My </a:t>
            </a:r>
            <a:r>
              <a:rPr lang="nl-NL" dirty="0" err="1"/>
              <a:t>Number</a:t>
            </a:r>
            <a:r>
              <a:rPr lang="nl-NL" dirty="0"/>
              <a:t> </a:t>
            </a:r>
            <a:r>
              <a:rPr lang="nl-NL" dirty="0" err="1"/>
              <a:t>One</a:t>
            </a:r>
            <a:r>
              <a:rPr lang="nl-NL" dirty="0"/>
              <a:t>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81F737-D7FA-466F-86D9-C67148F6B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02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E2DAB-17D6-40CE-96B5-51256BC0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Why</a:t>
            </a:r>
            <a:r>
              <a:rPr lang="nl-NL" dirty="0"/>
              <a:t> </a:t>
            </a:r>
            <a:r>
              <a:rPr lang="nl-NL" dirty="0" err="1"/>
              <a:t>did</a:t>
            </a:r>
            <a:r>
              <a:rPr lang="nl-NL" dirty="0"/>
              <a:t> I </a:t>
            </a:r>
            <a:r>
              <a:rPr lang="nl-NL" dirty="0" err="1"/>
              <a:t>choose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song?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E057AB-AB25-4AED-BF28-061D73AC1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14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BE4CE-CF68-4970-AA95-7F109E0F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 Artist: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73A00E-08D9-4515-9DEA-10969C138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22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E8735-4376-4FE4-87B7-5076F6660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Let’s</a:t>
            </a:r>
            <a:r>
              <a:rPr lang="nl-NL" dirty="0"/>
              <a:t> listen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song!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97D084-2E09-4B8B-BF3D-6F3499AA2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899538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4</TotalTime>
  <Words>31</Words>
  <Application>Microsoft Office PowerPoint</Application>
  <PresentationFormat>Breedbeeld</PresentationFormat>
  <Paragraphs>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Pakket</vt:lpstr>
      <vt:lpstr>My life in Music</vt:lpstr>
      <vt:lpstr>Top 5 Songs</vt:lpstr>
      <vt:lpstr>My Taste in Music</vt:lpstr>
      <vt:lpstr>My Number One!</vt:lpstr>
      <vt:lpstr>Why did I choose this song?</vt:lpstr>
      <vt:lpstr>The Artist:</vt:lpstr>
      <vt:lpstr>Let’s listen to the song!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life in Music</dc:title>
  <dc:creator>Plaatzer, M.</dc:creator>
  <cp:lastModifiedBy>Plaatzer, M.</cp:lastModifiedBy>
  <cp:revision>1</cp:revision>
  <dcterms:created xsi:type="dcterms:W3CDTF">2019-01-14T08:46:34Z</dcterms:created>
  <dcterms:modified xsi:type="dcterms:W3CDTF">2019-01-14T08:51:21Z</dcterms:modified>
</cp:coreProperties>
</file>